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15" r:id="rId2"/>
    <p:sldId id="316" r:id="rId3"/>
    <p:sldId id="293" r:id="rId4"/>
    <p:sldId id="294" r:id="rId5"/>
    <p:sldId id="311" r:id="rId6"/>
    <p:sldId id="312" r:id="rId7"/>
    <p:sldId id="317" r:id="rId8"/>
    <p:sldId id="318" r:id="rId9"/>
    <p:sldId id="319" r:id="rId10"/>
    <p:sldId id="320" r:id="rId11"/>
    <p:sldId id="313" r:id="rId12"/>
    <p:sldId id="314" r:id="rId13"/>
    <p:sldId id="307" r:id="rId14"/>
    <p:sldId id="308" r:id="rId15"/>
    <p:sldId id="309" r:id="rId16"/>
    <p:sldId id="310" r:id="rId17"/>
    <p:sldId id="303" r:id="rId18"/>
    <p:sldId id="304" r:id="rId19"/>
    <p:sldId id="305" r:id="rId20"/>
    <p:sldId id="306" r:id="rId21"/>
    <p:sldId id="295" r:id="rId22"/>
    <p:sldId id="296" r:id="rId23"/>
    <p:sldId id="301" r:id="rId24"/>
    <p:sldId id="302" r:id="rId25"/>
    <p:sldId id="291" r:id="rId26"/>
    <p:sldId id="292" r:id="rId27"/>
    <p:sldId id="297" r:id="rId28"/>
    <p:sldId id="298" r:id="rId29"/>
    <p:sldId id="274" r:id="rId30"/>
    <p:sldId id="288" r:id="rId31"/>
  </p:sldIdLst>
  <p:sldSz cx="7315200" cy="9601200"/>
  <p:notesSz cx="68580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9/18/2020</a:t>
            </a:fld>
            <a:endParaRPr lang="en-US"/>
          </a:p>
        </p:txBody>
      </p:sp>
      <p:sp>
        <p:nvSpPr>
          <p:cNvPr id="4" name="Slide Image Placeholder 3"/>
          <p:cNvSpPr>
            <a:spLocks noGrp="1" noRot="1" noChangeAspect="1"/>
          </p:cNvSpPr>
          <p:nvPr>
            <p:ph type="sldImg" idx="2"/>
          </p:nvPr>
        </p:nvSpPr>
        <p:spPr>
          <a:xfrm>
            <a:off x="2101850" y="696913"/>
            <a:ext cx="2654300" cy="348615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Now That’s Spicy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Bobber + activator + steel 18x24 plate and stand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4F5C66B-B5DE-4A39-9EF3-B127742DAE18}"/>
              </a:ext>
            </a:extLst>
          </p:cNvPr>
          <p:cNvPicPr>
            <a:picLocks noChangeAspect="1"/>
          </p:cNvPicPr>
          <p:nvPr/>
        </p:nvPicPr>
        <p:blipFill>
          <a:blip r:embed="rId5"/>
          <a:stretch>
            <a:fillRect/>
          </a:stretch>
        </p:blipFill>
        <p:spPr>
          <a:xfrm>
            <a:off x="1214931" y="3179427"/>
            <a:ext cx="4885338" cy="63173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A Stage Has No Name</a:t>
            </a:r>
          </a:p>
          <a:p>
            <a:pPr algn="ctr"/>
            <a:r>
              <a:rPr lang="en-US" b="1" dirty="0"/>
              <a:t>Written Stage Briefing</a:t>
            </a:r>
          </a:p>
          <a:p>
            <a:r>
              <a:rPr lang="en-US" dirty="0"/>
              <a:t>A Stage Has No Name is a 17 round, 85 point, Comstock course of fire. There are 8 IPSC targets and 1 colt popper.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47843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32125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Footwork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mini poppers,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18x24 plates +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bobber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swinger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1 left HC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2AF1EBE-42BB-4651-BAEB-8A1C8ADB0D26}"/>
              </a:ext>
            </a:extLst>
          </p:cNvPr>
          <p:cNvPicPr>
            <a:picLocks noChangeAspect="1"/>
          </p:cNvPicPr>
          <p:nvPr/>
        </p:nvPicPr>
        <p:blipFill>
          <a:blip r:embed="rId5"/>
          <a:stretch>
            <a:fillRect/>
          </a:stretch>
        </p:blipFill>
        <p:spPr>
          <a:xfrm>
            <a:off x="180476" y="3565321"/>
            <a:ext cx="7027117" cy="54453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Footwork</a:t>
            </a:r>
          </a:p>
          <a:p>
            <a:pPr algn="ctr"/>
            <a:r>
              <a:rPr lang="en-US" b="1" dirty="0"/>
              <a:t>Written Stage Briefing</a:t>
            </a:r>
          </a:p>
          <a:p>
            <a:r>
              <a:rPr lang="en-US" dirty="0"/>
              <a:t>Footwork is a 22 round, 110 point, Comstock course of fire. There are 9 USPSA targets, 2 colt poppers, 2 mini poppers, and 2 falling plates. The best 2 hits on paper will score, and steel must fall to score. The start signal is audible.</a:t>
            </a:r>
          </a:p>
          <a:p>
            <a:endParaRPr lang="en-US" dirty="0"/>
          </a:p>
          <a:p>
            <a:r>
              <a:rPr lang="en-US" dirty="0"/>
              <a:t>The swinging steel target is activated by the left colt popper. The bobber is activated by the right mini popper. Please check the activators prior to walkthrough and set them the same way every time.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1030063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Door Kicker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pepper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Big plate with hole in it + 2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50%, 1 headshot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 targets with NS on the left should be angled to port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3D6B5F7-5CAD-4869-BAD9-3310E23D00BE}"/>
              </a:ext>
            </a:extLst>
          </p:cNvPr>
          <p:cNvPicPr>
            <a:picLocks noChangeAspect="1"/>
          </p:cNvPicPr>
          <p:nvPr/>
        </p:nvPicPr>
        <p:blipFill>
          <a:blip r:embed="rId5"/>
          <a:stretch>
            <a:fillRect/>
          </a:stretch>
        </p:blipFill>
        <p:spPr>
          <a:xfrm>
            <a:off x="546461" y="3397541"/>
            <a:ext cx="6293806" cy="60149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Door Kicker</a:t>
            </a:r>
          </a:p>
          <a:p>
            <a:pPr algn="ctr"/>
            <a:r>
              <a:rPr lang="en-US" b="1" dirty="0"/>
              <a:t>Written Stage Briefing</a:t>
            </a:r>
          </a:p>
          <a:p>
            <a:r>
              <a:rPr lang="en-US" dirty="0"/>
              <a:t>Door Kicker is a 23 round, 115 point, Comstock course of fire. There are 12 USPSA targets and 1 pepper popper. The best 2 hits on paper will score, and steel must fall to score. The start signal is audible.</a:t>
            </a:r>
          </a:p>
          <a:p>
            <a:endParaRPr lang="en-US" dirty="0"/>
          </a:p>
          <a:p>
            <a:r>
              <a:rPr lang="en-US" dirty="0"/>
              <a:t>The door is “locked” with an activator that is activated by the pepper popper. Please check the activator prior to walkthrough and set it the same way every time.</a:t>
            </a:r>
          </a:p>
          <a:p>
            <a:endParaRPr lang="en-US" dirty="0"/>
          </a:p>
          <a:p>
            <a:r>
              <a:rPr lang="en-US" dirty="0"/>
              <a:t>Handgun start position is in start box, wrists below belt. Handgun is loaded and holstered.</a:t>
            </a:r>
          </a:p>
          <a:p>
            <a:endParaRPr lang="en-US" dirty="0"/>
          </a:p>
          <a:p>
            <a:r>
              <a:rPr lang="en-US" dirty="0"/>
              <a:t>PCC start position is in start box.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541460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Well Technically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action target, 2 50%, 1 left and 1 right diagonal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6B160BB-0684-4207-BB52-397CA3BDB409}"/>
              </a:ext>
            </a:extLst>
          </p:cNvPr>
          <p:cNvPicPr>
            <a:picLocks noChangeAspect="1"/>
          </p:cNvPicPr>
          <p:nvPr/>
        </p:nvPicPr>
        <p:blipFill>
          <a:blip r:embed="rId5"/>
          <a:stretch>
            <a:fillRect/>
          </a:stretch>
        </p:blipFill>
        <p:spPr>
          <a:xfrm>
            <a:off x="305296" y="3414319"/>
            <a:ext cx="6704607" cy="56192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Well Technically</a:t>
            </a:r>
          </a:p>
          <a:p>
            <a:pPr algn="ctr"/>
            <a:r>
              <a:rPr lang="en-US" b="1" dirty="0"/>
              <a:t>Written Stage Briefing</a:t>
            </a:r>
          </a:p>
          <a:p>
            <a:r>
              <a:rPr lang="en-US" dirty="0"/>
              <a:t>Well Technically is a 24 round, 120 point, Comstock field course. There are 10 USPSA targets, 2 colt poppers, and 2 mini poppers. The best 2 hits on paper will score, and steel must fall to score. The start signal is audible.</a:t>
            </a:r>
          </a:p>
          <a:p>
            <a:endParaRPr lang="en-US" dirty="0"/>
          </a:p>
          <a:p>
            <a:r>
              <a:rPr lang="en-US" dirty="0"/>
              <a:t>Handgun start position is both feet on X’s, wrists above shoulders.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119059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Knock </a:t>
                      </a: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Knock</a:t>
                      </a:r>
                      <a:endPar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Drop turner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E757CA-30D3-4480-8C1A-15D7FFEA7B21}"/>
              </a:ext>
            </a:extLst>
          </p:cNvPr>
          <p:cNvPicPr>
            <a:picLocks noChangeAspect="1"/>
          </p:cNvPicPr>
          <p:nvPr/>
        </p:nvPicPr>
        <p:blipFill>
          <a:blip r:embed="rId5"/>
          <a:stretch>
            <a:fillRect/>
          </a:stretch>
        </p:blipFill>
        <p:spPr>
          <a:xfrm>
            <a:off x="180476" y="3558115"/>
            <a:ext cx="7025776" cy="44116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Knock </a:t>
            </a:r>
            <a:r>
              <a:rPr lang="en-US" b="1" dirty="0" err="1"/>
              <a:t>Knock</a:t>
            </a:r>
            <a:endParaRPr lang="en-US" b="1" dirty="0"/>
          </a:p>
          <a:p>
            <a:pPr algn="ctr"/>
            <a:r>
              <a:rPr lang="en-US" b="1" dirty="0"/>
              <a:t>Written Stage Briefing</a:t>
            </a:r>
          </a:p>
          <a:p>
            <a:r>
              <a:rPr lang="en-US" dirty="0"/>
              <a:t>Knock </a:t>
            </a:r>
            <a:r>
              <a:rPr lang="en-US" dirty="0" err="1"/>
              <a:t>Knock</a:t>
            </a:r>
            <a:r>
              <a:rPr lang="en-US" dirty="0"/>
              <a:t> is a 26 round, 130 point, Comstock field course. There are 13 USPSA targets. The best 2 hits on paper will score. The start signal is audible.</a:t>
            </a:r>
          </a:p>
          <a:p>
            <a:endParaRPr lang="en-US" dirty="0"/>
          </a:p>
          <a:p>
            <a:r>
              <a:rPr lang="en-US" dirty="0"/>
              <a:t>The drop turner is activated by opening the door and is a disappearing target. Please check the activator prior to walkthrough and set it the same way every time.</a:t>
            </a:r>
          </a:p>
          <a:p>
            <a:endParaRPr lang="en-US" dirty="0"/>
          </a:p>
          <a:p>
            <a:r>
              <a:rPr lang="en-US" dirty="0"/>
              <a:t>Handgun start position is both hands touching door. Handgun is </a:t>
            </a:r>
            <a:r>
              <a:rPr lang="en-US" b="1" dirty="0"/>
              <a:t>unloaded </a:t>
            </a:r>
            <a:r>
              <a:rPr lang="en-US" dirty="0"/>
              <a:t>and holstered.</a:t>
            </a:r>
          </a:p>
          <a:p>
            <a:endParaRPr lang="en-US" dirty="0"/>
          </a:p>
          <a:p>
            <a:r>
              <a:rPr lang="en-US" dirty="0"/>
              <a:t>PCC start position is muzzle touching door, </a:t>
            </a:r>
            <a:r>
              <a:rPr lang="en-US" b="1" dirty="0"/>
              <a:t>unloaded</a:t>
            </a:r>
            <a:r>
              <a:rPr lang="en-US" dirty="0"/>
              <a:t>.</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1191550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You Can’t Make This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Texas star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1 left and 1 right diagonal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 target behind barrels on the right has a NS on it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DA26C97-9ED4-4083-9256-93D3BD4EFE2B}"/>
              </a:ext>
            </a:extLst>
          </p:cNvPr>
          <p:cNvPicPr>
            <a:picLocks noChangeAspect="1"/>
          </p:cNvPicPr>
          <p:nvPr/>
        </p:nvPicPr>
        <p:blipFill>
          <a:blip r:embed="rId5"/>
          <a:stretch>
            <a:fillRect/>
          </a:stretch>
        </p:blipFill>
        <p:spPr>
          <a:xfrm>
            <a:off x="180476" y="3634867"/>
            <a:ext cx="7025776" cy="53539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186309"/>
          </a:xfrm>
          <a:prstGeom prst="rect">
            <a:avLst/>
          </a:prstGeom>
          <a:noFill/>
        </p:spPr>
        <p:txBody>
          <a:bodyPr wrap="square" rtlCol="0">
            <a:spAutoFit/>
          </a:bodyPr>
          <a:lstStyle/>
          <a:p>
            <a:pPr algn="ctr"/>
            <a:r>
              <a:rPr lang="en-US" b="1" dirty="0"/>
              <a:t>Now That’s Spicy</a:t>
            </a:r>
          </a:p>
          <a:p>
            <a:pPr algn="ctr"/>
            <a:r>
              <a:rPr lang="en-US" b="1" dirty="0"/>
              <a:t>Written Stage Briefing</a:t>
            </a:r>
          </a:p>
          <a:p>
            <a:r>
              <a:rPr lang="en-US" dirty="0"/>
              <a:t>Now That’s Spicy is a 13 round, 65 point, Comstock speed shoot. There are 3 USPSA targets, 2 colt poppers, and 2 mini poppers. The best 3 hits on paper will score, and steel must fall to score. The start signal is audible.</a:t>
            </a:r>
          </a:p>
          <a:p>
            <a:endParaRPr lang="en-US" dirty="0"/>
          </a:p>
          <a:p>
            <a:r>
              <a:rPr lang="en-US" dirty="0"/>
              <a:t>The bobber is activated by either mini popper. The swinger is activated by the left colt popper. Please check the activators prior to walkthrough and set them the same way every time. </a:t>
            </a:r>
          </a:p>
          <a:p>
            <a:endParaRPr lang="en-US" dirty="0"/>
          </a:p>
          <a:p>
            <a:r>
              <a:rPr lang="en-US" dirty="0"/>
              <a:t>Handgun start position is in the shooting box, wrists below belt. Handgun is loaded and holstered.</a:t>
            </a:r>
          </a:p>
          <a:p>
            <a:endParaRPr lang="en-US" dirty="0"/>
          </a:p>
          <a:p>
            <a:r>
              <a:rPr lang="en-US" dirty="0"/>
              <a:t>PCC start position is in the shooting box, muzzle pointed at cone. Loaded carbine is held with both hands, safety on.</a:t>
            </a:r>
          </a:p>
          <a:p>
            <a:endParaRPr lang="en-US" dirty="0"/>
          </a:p>
          <a:p>
            <a:r>
              <a:rPr lang="en-US" dirty="0"/>
              <a:t>On start signal, engage any 2 poppers, perform a mandatory reload, and engage the remaining poppers. The paper targets may be engaged at any time in any order. Engaging more than 2 poppers without reloading will be a single procedural per popper engaged.</a:t>
            </a:r>
          </a:p>
        </p:txBody>
      </p:sp>
    </p:spTree>
    <p:extLst>
      <p:ext uri="{BB962C8B-B14F-4D97-AF65-F5344CB8AC3E}">
        <p14:creationId xmlns:p14="http://schemas.microsoft.com/office/powerpoint/2010/main" val="2400685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You Can’t Make This Up</a:t>
            </a:r>
          </a:p>
          <a:p>
            <a:pPr algn="ctr"/>
            <a:r>
              <a:rPr lang="en-US" b="1" dirty="0"/>
              <a:t>Written Stage Briefing</a:t>
            </a:r>
          </a:p>
          <a:p>
            <a:r>
              <a:rPr lang="en-US" dirty="0"/>
              <a:t>You Can’t Make This Up is a 29 round, 145 point, Comstock field course. There are 12 IPSC targets and 5 falling plates. The best 2 hits on paper will score and steel must fall to score. The start signal is audible.</a:t>
            </a:r>
          </a:p>
          <a:p>
            <a:endParaRPr lang="en-US" dirty="0"/>
          </a:p>
          <a:p>
            <a:r>
              <a:rPr lang="en-US" dirty="0"/>
              <a:t>Handgun start position is both feet on X’s, hands touching both walls. Handgun is loaded and holstered.</a:t>
            </a:r>
          </a:p>
          <a:p>
            <a:endParaRPr lang="en-US" dirty="0"/>
          </a:p>
          <a:p>
            <a:r>
              <a:rPr lang="en-US" dirty="0"/>
              <a:t>PCC start position is both feet on X’s, muzzle touching either wall. Carbine is loaded,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83298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687956247"/>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defRPr/>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Flights of Fancy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FF27313-7FB7-4079-8DCF-2E38ADF9B066}"/>
              </a:ext>
            </a:extLst>
          </p:cNvPr>
          <p:cNvPicPr>
            <a:picLocks noChangeAspect="1"/>
          </p:cNvPicPr>
          <p:nvPr/>
        </p:nvPicPr>
        <p:blipFill>
          <a:blip r:embed="rId5"/>
          <a:stretch>
            <a:fillRect/>
          </a:stretch>
        </p:blipFill>
        <p:spPr>
          <a:xfrm>
            <a:off x="180476" y="3411476"/>
            <a:ext cx="7025776" cy="44375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Flights of Fancy</a:t>
            </a:r>
            <a:endParaRPr lang="en-US" b="1" dirty="0"/>
          </a:p>
          <a:p>
            <a:pPr algn="ctr"/>
            <a:r>
              <a:rPr lang="en-US" b="1" dirty="0"/>
              <a:t>Written Stage Briefing</a:t>
            </a:r>
          </a:p>
          <a:p>
            <a:r>
              <a:rPr lang="en-US" dirty="0"/>
              <a:t>Flights of Fancy is a 31 round, 155 point, Comstock field course. There are 15 IPSC targets and 1 mini popper. The best 2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55869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Sweet Dreams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2 50% OR action target, 1 headshot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355D281-FE49-4F86-92EA-21B4BDF9F32A}"/>
              </a:ext>
            </a:extLst>
          </p:cNvPr>
          <p:cNvPicPr>
            <a:picLocks noChangeAspect="1"/>
          </p:cNvPicPr>
          <p:nvPr/>
        </p:nvPicPr>
        <p:blipFill>
          <a:blip r:embed="rId5"/>
          <a:stretch>
            <a:fillRect/>
          </a:stretch>
        </p:blipFill>
        <p:spPr>
          <a:xfrm>
            <a:off x="180476" y="3565377"/>
            <a:ext cx="7025776" cy="429147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Sweet Dreams</a:t>
            </a:r>
          </a:p>
          <a:p>
            <a:pPr algn="ctr"/>
            <a:r>
              <a:rPr lang="en-US" b="1" dirty="0"/>
              <a:t>Written Stage Briefing</a:t>
            </a:r>
          </a:p>
          <a:p>
            <a:r>
              <a:rPr lang="en-US" dirty="0"/>
              <a:t>Sweet Dreams is a 32 round, 160 point, Comstock field course. There are 16 USPSA targets.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399455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Mom’s Spaghetti </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left diagonal, 1 right diagonal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6798787-61E4-4C60-82F2-C8FB2F793313}"/>
              </a:ext>
            </a:extLst>
          </p:cNvPr>
          <p:cNvPicPr>
            <a:picLocks noChangeAspect="1"/>
          </p:cNvPicPr>
          <p:nvPr/>
        </p:nvPicPr>
        <p:blipFill>
          <a:blip r:embed="rId5"/>
          <a:stretch>
            <a:fillRect/>
          </a:stretch>
        </p:blipFill>
        <p:spPr>
          <a:xfrm>
            <a:off x="180476" y="3446420"/>
            <a:ext cx="7025776" cy="53095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Mom’s Spaghetti </a:t>
            </a:r>
            <a:endParaRPr lang="en-US" b="1" dirty="0"/>
          </a:p>
          <a:p>
            <a:pPr algn="ctr"/>
            <a:r>
              <a:rPr lang="en-US" b="1" dirty="0"/>
              <a:t>Written Stage Briefing</a:t>
            </a:r>
          </a:p>
          <a:p>
            <a:r>
              <a:rPr lang="en-US" dirty="0"/>
              <a:t>Mom’s Spaghetti is a 32 round, 160 point, Comstock field course. There are 14 USPSA targets, 2 colt poppers, and 2 USPSA mini poppers.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78638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Fun in the Sun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left diagonal and 1 right diagonal,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2A9E83-3335-4DB7-A967-93ACE7CFBC44}"/>
              </a:ext>
            </a:extLst>
          </p:cNvPr>
          <p:cNvPicPr>
            <a:picLocks noChangeAspect="1"/>
          </p:cNvPicPr>
          <p:nvPr/>
        </p:nvPicPr>
        <p:blipFill>
          <a:blip r:embed="rId5"/>
          <a:stretch>
            <a:fillRect/>
          </a:stretch>
        </p:blipFill>
        <p:spPr>
          <a:xfrm>
            <a:off x="180476" y="3615378"/>
            <a:ext cx="7025776" cy="444965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Fun in the Sun</a:t>
            </a:r>
          </a:p>
          <a:p>
            <a:pPr algn="ctr"/>
            <a:r>
              <a:rPr lang="en-US" b="1" dirty="0"/>
              <a:t>Written Stage Briefing</a:t>
            </a:r>
          </a:p>
          <a:p>
            <a:r>
              <a:rPr lang="en-US" dirty="0"/>
              <a:t>Fun in the Sun is a 33 round, 165 point, Comstock field course. There are 14 USPSA targets and 5 USPSA mini poppers. The best 2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482861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Your A-Game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wall feet</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Setup Note: there’s a mini behind the left set of barrels by the berm, and a paper target behind the other set to the right.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652EE89-1982-4FE0-BD30-B3B7C122E556}"/>
              </a:ext>
            </a:extLst>
          </p:cNvPr>
          <p:cNvPicPr>
            <a:picLocks noChangeAspect="1"/>
          </p:cNvPicPr>
          <p:nvPr/>
        </p:nvPicPr>
        <p:blipFill>
          <a:blip r:embed="rId5"/>
          <a:stretch>
            <a:fillRect/>
          </a:stretch>
        </p:blipFill>
        <p:spPr>
          <a:xfrm>
            <a:off x="180476" y="3531765"/>
            <a:ext cx="7028401" cy="33103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Barrels near the static paper are spall protection – look at setup and use if needed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AD89270-2731-45D4-8B4F-8A236DAEEA6B}"/>
              </a:ext>
            </a:extLst>
          </p:cNvPr>
          <p:cNvPicPr>
            <a:picLocks noChangeAspect="1"/>
          </p:cNvPicPr>
          <p:nvPr/>
        </p:nvPicPr>
        <p:blipFill rotWithShape="1">
          <a:blip r:embed="rId5"/>
          <a:srcRect l="6710" t="-558" b="-1"/>
          <a:stretch/>
        </p:blipFill>
        <p:spPr>
          <a:xfrm>
            <a:off x="281198" y="3246541"/>
            <a:ext cx="6824331" cy="59441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Bring Your A-Game</a:t>
            </a:r>
          </a:p>
          <a:p>
            <a:pPr algn="ctr"/>
            <a:r>
              <a:rPr lang="en-US" b="1" dirty="0"/>
              <a:t>Written Stage Briefing</a:t>
            </a:r>
          </a:p>
          <a:p>
            <a:r>
              <a:rPr lang="en-US" dirty="0"/>
              <a:t>Bring Your A-Game is a 35 round, 175 point, Comstock field course. There are 15 USPSA targets, 3 colt poppers, and 2 USPSA mini poppers. The best two hits on paper will score, and steel must fall to score.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Quickness</a:t>
            </a:r>
          </a:p>
          <a:p>
            <a:pPr algn="ctr"/>
            <a:r>
              <a:rPr lang="en-US" b="1" dirty="0"/>
              <a:t>Written Stage Briefing</a:t>
            </a:r>
          </a:p>
          <a:p>
            <a:r>
              <a:rPr lang="en-US" dirty="0"/>
              <a:t>Quickness is a 14 round, 70 point, Comstock speed shoot. There are 4 IPSC targets, 4 colt poppers, and 2 USPSA mini poppers. The best 2 hits on paper will score, and steel must fall to score. The start signal is audible.</a:t>
            </a:r>
          </a:p>
          <a:p>
            <a:endParaRPr lang="en-US" dirty="0"/>
          </a:p>
          <a:p>
            <a:r>
              <a:rPr lang="en-US" dirty="0"/>
              <a:t>The left swinger is activated by the left mini popper, and the right swinger is activated by the right mini popper. Please check the activators prior to walkthrough and set them the same way every time.</a:t>
            </a:r>
          </a:p>
          <a:p>
            <a:endParaRPr lang="en-US" dirty="0"/>
          </a:p>
          <a:p>
            <a:r>
              <a:rPr lang="en-US" dirty="0"/>
              <a:t>Handgun start position is in shooting box facing </a:t>
            </a:r>
            <a:r>
              <a:rPr lang="en-US" dirty="0" err="1"/>
              <a:t>uprange</a:t>
            </a:r>
            <a:r>
              <a:rPr lang="en-US" dirty="0"/>
              <a:t>, wrists above shoulders. Handgun is loaded and holstered.</a:t>
            </a:r>
          </a:p>
          <a:p>
            <a:endParaRPr lang="en-US" dirty="0"/>
          </a:p>
          <a:p>
            <a:r>
              <a:rPr lang="en-US" dirty="0"/>
              <a:t>PCC start position is in shooting box. Loaded carbine is held with both hands, stock on belt, safety on.</a:t>
            </a:r>
          </a:p>
          <a:p>
            <a:endParaRPr lang="en-US" dirty="0"/>
          </a:p>
          <a:p>
            <a:r>
              <a:rPr lang="en-US" dirty="0"/>
              <a:t>On start signal, engage the left poppers and static paper OR the right poppers and static paper, then perform a mandatory reload and engage the remaining array. The swingers may be engaged at any time. Failure to perform a mandatory reload will incur a procedural penalty per shot fired until the reload is completed.</a:t>
            </a:r>
          </a:p>
        </p:txBody>
      </p:sp>
    </p:spTree>
    <p:extLst>
      <p:ext uri="{BB962C8B-B14F-4D97-AF65-F5344CB8AC3E}">
        <p14:creationId xmlns:p14="http://schemas.microsoft.com/office/powerpoint/2010/main" val="409202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Borrowed from Jake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Jake Martens</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wall feet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04B72DE-E15C-4FC4-A1D5-D9602C001FFF}"/>
              </a:ext>
            </a:extLst>
          </p:cNvPr>
          <p:cNvPicPr>
            <a:picLocks noChangeAspect="1"/>
          </p:cNvPicPr>
          <p:nvPr/>
        </p:nvPicPr>
        <p:blipFill>
          <a:blip r:embed="rId5"/>
          <a:stretch>
            <a:fillRect/>
          </a:stretch>
        </p:blipFill>
        <p:spPr>
          <a:xfrm>
            <a:off x="2130219" y="3246538"/>
            <a:ext cx="3054762" cy="590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Borrowed from Jake</a:t>
            </a:r>
          </a:p>
          <a:p>
            <a:pPr algn="ctr"/>
            <a:r>
              <a:rPr lang="en-US" b="1" dirty="0"/>
              <a:t>Written Stage Briefing</a:t>
            </a:r>
          </a:p>
          <a:p>
            <a:r>
              <a:rPr lang="en-US" dirty="0"/>
              <a:t>Borrowed from Jake is a 14 round, 70 point, Comstock medium course. There are 4 USPSA targets, 4 colt poppers, and 2 mini poppers. The best 2 hits on paper will score, and steel must fall to score. The start signal is audible.</a:t>
            </a:r>
          </a:p>
          <a:p>
            <a:endParaRPr lang="en-US" dirty="0"/>
          </a:p>
          <a:p>
            <a:r>
              <a:rPr lang="en-US" dirty="0"/>
              <a:t>Start position is toes touching X’s, facing </a:t>
            </a:r>
            <a:r>
              <a:rPr lang="en-US" dirty="0" err="1"/>
              <a:t>uprange</a:t>
            </a:r>
            <a:r>
              <a:rPr lang="en-US" dirty="0"/>
              <a:t>, both hands touching top surface of barrel A. Firearm is placed on barrel B OR barrel C, unloaded and unpropped. All magazines to be used on the stage must be placed on a barrel </a:t>
            </a:r>
            <a:r>
              <a:rPr lang="en-US" b="1" dirty="0"/>
              <a:t>WITHOUT</a:t>
            </a:r>
            <a:r>
              <a:rPr lang="en-US" dirty="0"/>
              <a:t> the firearm, including barrel A.</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359901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Wobbly Knees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pepper poppers,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Bridge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5C90471-1240-4F34-B6F8-EA979F051334}"/>
              </a:ext>
            </a:extLst>
          </p:cNvPr>
          <p:cNvPicPr>
            <a:picLocks noChangeAspect="1"/>
          </p:cNvPicPr>
          <p:nvPr/>
        </p:nvPicPr>
        <p:blipFill>
          <a:blip r:embed="rId5"/>
          <a:stretch>
            <a:fillRect/>
          </a:stretch>
        </p:blipFill>
        <p:spPr>
          <a:xfrm>
            <a:off x="180476" y="3575017"/>
            <a:ext cx="7025776" cy="4236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Wobbly Knees</a:t>
            </a:r>
          </a:p>
          <a:p>
            <a:pPr algn="ctr"/>
            <a:r>
              <a:rPr lang="en-US" b="1" dirty="0"/>
              <a:t>Written Stage Briefing</a:t>
            </a:r>
          </a:p>
          <a:p>
            <a:r>
              <a:rPr lang="en-US" dirty="0"/>
              <a:t>Wobbly Knees is a 15 round, 65 point, Comstock course of fire. There are 5 IPSC targets, 2 pepper poppers, and 3 mini poppers. The best 2 hits on paper will score, and steel must fall to score. The start signal is audible.</a:t>
            </a:r>
          </a:p>
          <a:p>
            <a:endParaRPr lang="en-US" dirty="0"/>
          </a:p>
          <a:p>
            <a:r>
              <a:rPr lang="en-US" dirty="0"/>
              <a:t>The railing on the bridge is NOT part of the shooting area and cannot be used for support </a:t>
            </a:r>
            <a:r>
              <a:rPr lang="en-US" u="sng" dirty="0"/>
              <a:t>while firing</a:t>
            </a:r>
            <a:r>
              <a:rPr lang="en-US" dirty="0"/>
              <a:t>. The platform itself is part of the shooting area.</a:t>
            </a:r>
          </a:p>
          <a:p>
            <a:endParaRPr lang="en-US" dirty="0"/>
          </a:p>
          <a:p>
            <a:r>
              <a:rPr lang="en-US" dirty="0"/>
              <a:t>Handgun start position is one foot inside, one foot outside of the shooting area, wrists below belt. Handgun is loaded and holstered.</a:t>
            </a:r>
          </a:p>
          <a:p>
            <a:endParaRPr lang="en-US" dirty="0"/>
          </a:p>
          <a:p>
            <a:r>
              <a:rPr lang="en-US" dirty="0"/>
              <a:t>PCC start position is one foot inside, one foot outside of the shooting area.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7885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 Stage Has No Name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stripe HC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 use 2 10’ fault lines to extend away from the walls, and an 8’ to connect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9EF360A-21F6-4F99-9F55-86D6AD6A70FC}"/>
              </a:ext>
            </a:extLst>
          </p:cNvPr>
          <p:cNvPicPr>
            <a:picLocks noChangeAspect="1"/>
          </p:cNvPicPr>
          <p:nvPr/>
        </p:nvPicPr>
        <p:blipFill>
          <a:blip r:embed="rId5"/>
          <a:stretch>
            <a:fillRect/>
          </a:stretch>
        </p:blipFill>
        <p:spPr>
          <a:xfrm>
            <a:off x="180476" y="3270470"/>
            <a:ext cx="7025776" cy="5851565"/>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4331</TotalTime>
  <Words>2693</Words>
  <Application>Microsoft Office PowerPoint</Application>
  <PresentationFormat>Custom</PresentationFormat>
  <Paragraphs>324</Paragraphs>
  <Slides>30</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233</cp:revision>
  <cp:lastPrinted>2020-09-18T22:09:09Z</cp:lastPrinted>
  <dcterms:created xsi:type="dcterms:W3CDTF">2002-08-21T12:11:08Z</dcterms:created>
  <dcterms:modified xsi:type="dcterms:W3CDTF">2020-09-18T22:09:31Z</dcterms:modified>
  <cp:category>Shooting</cp:category>
</cp:coreProperties>
</file>